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59" r:id="rId6"/>
    <p:sldId id="266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37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DF31-36F3-4AD9-823A-EBDE0961AF6D}" type="datetimeFigureOut">
              <a:rPr lang="el-GR" smtClean="0"/>
              <a:pPr/>
              <a:t>11/9/2015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076E9-EAB9-4884-B803-00484409F03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DF31-36F3-4AD9-823A-EBDE0961AF6D}" type="datetimeFigureOut">
              <a:rPr lang="el-GR" smtClean="0"/>
              <a:pPr/>
              <a:t>11/9/2015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076E9-EAB9-4884-B803-00484409F03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DF31-36F3-4AD9-823A-EBDE0961AF6D}" type="datetimeFigureOut">
              <a:rPr lang="el-GR" smtClean="0"/>
              <a:pPr/>
              <a:t>11/9/2015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076E9-EAB9-4884-B803-00484409F03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DF31-36F3-4AD9-823A-EBDE0961AF6D}" type="datetimeFigureOut">
              <a:rPr lang="el-GR" smtClean="0"/>
              <a:pPr/>
              <a:t>11/9/2015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076E9-EAB9-4884-B803-00484409F03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DF31-36F3-4AD9-823A-EBDE0961AF6D}" type="datetimeFigureOut">
              <a:rPr lang="el-GR" smtClean="0"/>
              <a:pPr/>
              <a:t>11/9/2015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076E9-EAB9-4884-B803-00484409F03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DF31-36F3-4AD9-823A-EBDE0961AF6D}" type="datetimeFigureOut">
              <a:rPr lang="el-GR" smtClean="0"/>
              <a:pPr/>
              <a:t>11/9/2015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076E9-EAB9-4884-B803-00484409F03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DF31-36F3-4AD9-823A-EBDE0961AF6D}" type="datetimeFigureOut">
              <a:rPr lang="el-GR" smtClean="0"/>
              <a:pPr/>
              <a:t>11/9/2015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076E9-EAB9-4884-B803-00484409F03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DF31-36F3-4AD9-823A-EBDE0961AF6D}" type="datetimeFigureOut">
              <a:rPr lang="el-GR" smtClean="0"/>
              <a:pPr/>
              <a:t>11/9/2015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076E9-EAB9-4884-B803-00484409F03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DF31-36F3-4AD9-823A-EBDE0961AF6D}" type="datetimeFigureOut">
              <a:rPr lang="el-GR" smtClean="0"/>
              <a:pPr/>
              <a:t>11/9/2015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076E9-EAB9-4884-B803-00484409F03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DF31-36F3-4AD9-823A-EBDE0961AF6D}" type="datetimeFigureOut">
              <a:rPr lang="el-GR" smtClean="0"/>
              <a:pPr/>
              <a:t>11/9/2015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D076E9-EAB9-4884-B803-00484409F03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DF31-36F3-4AD9-823A-EBDE0961AF6D}" type="datetimeFigureOut">
              <a:rPr lang="el-GR" smtClean="0"/>
              <a:pPr/>
              <a:t>11/9/2015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076E9-EAB9-4884-B803-00484409F03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977DF31-36F3-4AD9-823A-EBDE0961AF6D}" type="datetimeFigureOut">
              <a:rPr lang="el-GR" smtClean="0"/>
              <a:pPr/>
              <a:t>11/9/2015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D076E9-EAB9-4884-B803-00484409F03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 rot="19140000">
            <a:off x="1804816" y="3113558"/>
            <a:ext cx="6026032" cy="1719870"/>
          </a:xfrm>
        </p:spPr>
        <p:txBody>
          <a:bodyPr/>
          <a:lstStyle/>
          <a:p>
            <a:r>
              <a:rPr lang="el-GR" dirty="0" err="1" smtClean="0"/>
              <a:t>Προγραμματισμοσ</a:t>
            </a:r>
            <a:r>
              <a:rPr lang="el-GR" dirty="0" smtClean="0"/>
              <a:t> </a:t>
            </a:r>
            <a:r>
              <a:rPr lang="el-GR" dirty="0" err="1" smtClean="0"/>
              <a:t>εκπαιδευτικου</a:t>
            </a:r>
            <a:r>
              <a:rPr lang="el-GR" dirty="0" smtClean="0"/>
              <a:t> </a:t>
            </a:r>
            <a:r>
              <a:rPr lang="el-GR" dirty="0" err="1" smtClean="0"/>
              <a:t>εργου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2015-16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dirty="0" err="1" smtClean="0"/>
              <a:t>Κοζυβα</a:t>
            </a:r>
            <a:r>
              <a:rPr lang="el-GR" dirty="0" smtClean="0"/>
              <a:t> </a:t>
            </a:r>
            <a:r>
              <a:rPr lang="el-GR" dirty="0" err="1" smtClean="0"/>
              <a:t>πασχλινα</a:t>
            </a:r>
            <a:r>
              <a:rPr lang="el-GR" dirty="0" smtClean="0"/>
              <a:t> </a:t>
            </a:r>
            <a:r>
              <a:rPr lang="el-GR" dirty="0" err="1" smtClean="0"/>
              <a:t>σχολικη</a:t>
            </a:r>
            <a:r>
              <a:rPr lang="el-GR" dirty="0" smtClean="0"/>
              <a:t> </a:t>
            </a:r>
            <a:r>
              <a:rPr lang="el-GR" dirty="0" err="1" smtClean="0"/>
              <a:t>συμβουλοσ</a:t>
            </a:r>
            <a:r>
              <a:rPr lang="el-GR" dirty="0" smtClean="0"/>
              <a:t> Φ.Ε</a:t>
            </a:r>
            <a:endParaRPr lang="el-GR" dirty="0"/>
          </a:p>
        </p:txBody>
      </p:sp>
      <p:pic>
        <p:nvPicPr>
          <p:cNvPr id="9218" name="Picture 2" descr="http://www.crashonline.gr/wp-content/uploads/2014/12/10-Unsolved-Mysteries-Of-The-Br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22" y="548682"/>
            <a:ext cx="3769214" cy="22585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5688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ΑΣ χωριστούμε σε </a:t>
            </a:r>
            <a:r>
              <a:rPr lang="el-GR" dirty="0" err="1" smtClean="0"/>
              <a:t>ομαδεσ</a:t>
            </a:r>
            <a:r>
              <a:rPr lang="el-GR" dirty="0" smtClean="0"/>
              <a:t> και </a:t>
            </a:r>
            <a:r>
              <a:rPr lang="el-GR" dirty="0" err="1" smtClean="0"/>
              <a:t>αΣ</a:t>
            </a:r>
            <a:r>
              <a:rPr lang="el-GR" dirty="0" smtClean="0"/>
              <a:t> </a:t>
            </a:r>
            <a:r>
              <a:rPr lang="el-GR" dirty="0" err="1" smtClean="0"/>
              <a:t>μιλησουμε</a:t>
            </a:r>
            <a:r>
              <a:rPr lang="el-GR" dirty="0" smtClean="0"/>
              <a:t> </a:t>
            </a:r>
            <a:r>
              <a:rPr lang="el-GR" dirty="0" err="1" smtClean="0"/>
              <a:t>πρακτικα</a:t>
            </a:r>
            <a:r>
              <a:rPr lang="el-GR" dirty="0" smtClean="0"/>
              <a:t> για </a:t>
            </a:r>
            <a:r>
              <a:rPr lang="el-GR" dirty="0" err="1" smtClean="0"/>
              <a:t>προγραμματισμο</a:t>
            </a:r>
            <a:r>
              <a:rPr lang="el-GR" dirty="0" smtClean="0"/>
              <a:t> </a:t>
            </a:r>
            <a:r>
              <a:rPr lang="el-GR" dirty="0" err="1" smtClean="0"/>
              <a:t>μαθηματοσ</a:t>
            </a:r>
            <a:r>
              <a:rPr lang="el-GR" dirty="0" smtClean="0"/>
              <a:t> το 1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r>
              <a:rPr lang="el-GR" dirty="0" err="1" smtClean="0"/>
              <a:t>τριμηνο</a:t>
            </a:r>
            <a:endParaRPr lang="el-G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84784"/>
            <a:ext cx="7920880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627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Ξεκινημα</a:t>
            </a:r>
            <a:r>
              <a:rPr lang="el-GR" dirty="0" smtClean="0"/>
              <a:t> </a:t>
            </a:r>
            <a:r>
              <a:rPr lang="el-GR" dirty="0" err="1" smtClean="0"/>
              <a:t>σχολικησ</a:t>
            </a:r>
            <a:r>
              <a:rPr lang="el-GR" dirty="0" smtClean="0"/>
              <a:t> </a:t>
            </a:r>
            <a:r>
              <a:rPr lang="el-GR" dirty="0" err="1" smtClean="0"/>
              <a:t>χρονιασ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1800" dirty="0" smtClean="0">
                <a:latin typeface="Comic Sans MS" pitchFamily="66" charset="0"/>
              </a:rPr>
              <a:t>ΕΥΚΑΙΡΙΑ </a:t>
            </a:r>
            <a:r>
              <a:rPr lang="en-US" sz="1800" dirty="0">
                <a:latin typeface="Comic Sans MS" pitchFamily="66" charset="0"/>
              </a:rPr>
              <a:t> </a:t>
            </a:r>
            <a:r>
              <a:rPr lang="el-GR" sz="1800" dirty="0" smtClean="0">
                <a:latin typeface="Comic Sans MS" pitchFamily="66" charset="0"/>
              </a:rPr>
              <a:t>ΓΙΑ</a:t>
            </a:r>
          </a:p>
          <a:p>
            <a:r>
              <a:rPr lang="el-GR" dirty="0" smtClean="0">
                <a:latin typeface="Comic Sans MS" pitchFamily="66" charset="0"/>
              </a:rPr>
              <a:t>ΑΝΑΣΤΟΧΑΣΜΟ ΑΛΛΑ </a:t>
            </a:r>
          </a:p>
          <a:p>
            <a:r>
              <a:rPr lang="el-GR" dirty="0" smtClean="0">
                <a:latin typeface="Comic Sans MS" pitchFamily="66" charset="0"/>
              </a:rPr>
              <a:t>ΚΑΙ </a:t>
            </a:r>
            <a:r>
              <a:rPr lang="el-GR" sz="3200" dirty="0" smtClean="0">
                <a:latin typeface="Comic Sans MS" pitchFamily="66" charset="0"/>
              </a:rPr>
              <a:t>ΔΥΝΑΜΙΚΟ ΣΧΕΔΙΑΣΜΟ</a:t>
            </a:r>
          </a:p>
          <a:p>
            <a:endParaRPr lang="el-GR" sz="3200" dirty="0" smtClean="0"/>
          </a:p>
          <a:p>
            <a:endParaRPr lang="el-GR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013" y="2333625"/>
            <a:ext cx="2085975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739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dirty="0" err="1" smtClean="0"/>
              <a:t>Ετησιοσ</a:t>
            </a:r>
            <a:r>
              <a:rPr lang="el-GR" sz="2400" dirty="0" smtClean="0"/>
              <a:t>, </a:t>
            </a:r>
            <a:r>
              <a:rPr lang="el-GR" sz="2400" dirty="0" err="1" smtClean="0"/>
              <a:t>τριμηνιαιοσ</a:t>
            </a:r>
            <a:r>
              <a:rPr lang="el-GR" sz="2400" dirty="0" smtClean="0"/>
              <a:t>, </a:t>
            </a:r>
            <a:r>
              <a:rPr lang="el-GR" sz="2400" dirty="0" err="1" smtClean="0"/>
              <a:t>εβδομαδιαιοσ</a:t>
            </a:r>
            <a:r>
              <a:rPr lang="el-GR" sz="2400" dirty="0" smtClean="0"/>
              <a:t>, </a:t>
            </a:r>
            <a:r>
              <a:rPr lang="el-GR" sz="2400" dirty="0" err="1" smtClean="0"/>
              <a:t>ωριαιοσ</a:t>
            </a:r>
            <a:endParaRPr lang="el-GR" sz="2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96752"/>
            <a:ext cx="6192688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669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Comic Sans MS" pitchFamily="66" charset="0"/>
              </a:rPr>
              <a:t>ΤΙ ΠΑΙΡΝΩ ΥΠΌΨΗ ΜΟΥ</a:t>
            </a:r>
            <a:endParaRPr lang="el-GR" dirty="0">
              <a:latin typeface="Comic Sans MS" pitchFamily="66" charset="0"/>
            </a:endParaRPr>
          </a:p>
        </p:txBody>
      </p:sp>
      <p:pic>
        <p:nvPicPr>
          <p:cNvPr id="22530" name="Picture 2" descr="C:\Users\Goneis\Desktop\tim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052736"/>
            <a:ext cx="3240360" cy="2256854"/>
          </a:xfrm>
          <a:prstGeom prst="rect">
            <a:avLst/>
          </a:prstGeom>
          <a:noFill/>
        </p:spPr>
      </p:pic>
      <p:pic>
        <p:nvPicPr>
          <p:cNvPr id="22531" name="Picture 3" descr="C:\Users\Goneis\Desktop\Yli_Efarmoges_Pliroforikhs_2014_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836712"/>
            <a:ext cx="4716015" cy="2448272"/>
          </a:xfrm>
          <a:prstGeom prst="rect">
            <a:avLst/>
          </a:prstGeom>
          <a:noFill/>
        </p:spPr>
      </p:pic>
      <p:pic>
        <p:nvPicPr>
          <p:cNvPr id="22532" name="Picture 4" descr="C:\Users\Goneis\Desktop\Ενότητα_Β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3861048"/>
            <a:ext cx="2664296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>
                <a:latin typeface="Comic Sans MS" pitchFamily="66" charset="0"/>
              </a:rPr>
              <a:t>Εργαλεια</a:t>
            </a:r>
            <a:r>
              <a:rPr lang="el-GR" dirty="0" smtClean="0"/>
              <a:t> : ΑΠΣ, </a:t>
            </a:r>
            <a:r>
              <a:rPr lang="el-GR" dirty="0" err="1" smtClean="0"/>
              <a:t>Βιβλια</a:t>
            </a:r>
            <a:r>
              <a:rPr lang="el-GR" dirty="0" smtClean="0"/>
              <a:t> </a:t>
            </a:r>
            <a:r>
              <a:rPr lang="el-GR" dirty="0" err="1" smtClean="0"/>
              <a:t>καθηγητη</a:t>
            </a:r>
            <a:r>
              <a:rPr lang="el-GR" dirty="0" smtClean="0"/>
              <a:t>, </a:t>
            </a:r>
            <a:r>
              <a:rPr lang="el-GR" dirty="0" err="1" smtClean="0"/>
              <a:t>υπουργικεσ</a:t>
            </a:r>
            <a:r>
              <a:rPr lang="el-GR" dirty="0" smtClean="0"/>
              <a:t> </a:t>
            </a:r>
            <a:r>
              <a:rPr lang="el-GR" dirty="0" err="1" smtClean="0"/>
              <a:t>αποφασεισ</a:t>
            </a:r>
            <a:r>
              <a:rPr lang="el-GR" dirty="0" smtClean="0"/>
              <a:t> </a:t>
            </a:r>
            <a:r>
              <a:rPr lang="el-GR" dirty="0" smtClean="0">
                <a:latin typeface="Comic Sans MS" pitchFamily="66" charset="0"/>
              </a:rPr>
              <a:t>(</a:t>
            </a:r>
            <a:r>
              <a:rPr lang="el-GR" dirty="0" err="1" smtClean="0">
                <a:latin typeface="Comic Sans MS" pitchFamily="66" charset="0"/>
              </a:rPr>
              <a:t>οδηγιεσ</a:t>
            </a:r>
            <a:r>
              <a:rPr lang="el-GR" dirty="0" smtClean="0">
                <a:latin typeface="Comic Sans MS" pitchFamily="66" charset="0"/>
              </a:rPr>
              <a:t>),</a:t>
            </a:r>
            <a:r>
              <a:rPr lang="el-GR" dirty="0" smtClean="0"/>
              <a:t> </a:t>
            </a:r>
            <a:r>
              <a:rPr lang="el-GR" dirty="0" err="1" smtClean="0"/>
              <a:t>διαδικτυο</a:t>
            </a:r>
            <a:r>
              <a:rPr lang="el-GR" dirty="0" smtClean="0"/>
              <a:t>, </a:t>
            </a:r>
            <a:r>
              <a:rPr lang="el-GR" dirty="0" err="1" smtClean="0"/>
              <a:t>διδακτικεσ</a:t>
            </a:r>
            <a:r>
              <a:rPr lang="el-GR" dirty="0" smtClean="0"/>
              <a:t> </a:t>
            </a:r>
            <a:r>
              <a:rPr lang="el-GR" dirty="0" err="1" smtClean="0"/>
              <a:t>τεχνικεσ</a:t>
            </a:r>
            <a:endParaRPr lang="el-G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7992887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769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err="1" smtClean="0">
                <a:latin typeface="Comic Sans MS" pitchFamily="66" charset="0"/>
              </a:rPr>
              <a:t>Διδακτικεσ</a:t>
            </a:r>
            <a:r>
              <a:rPr lang="el-GR" dirty="0" smtClean="0">
                <a:latin typeface="Comic Sans MS" pitchFamily="66" charset="0"/>
              </a:rPr>
              <a:t> </a:t>
            </a:r>
            <a:r>
              <a:rPr lang="el-GR" dirty="0" err="1" smtClean="0">
                <a:latin typeface="Comic Sans MS" pitchFamily="66" charset="0"/>
              </a:rPr>
              <a:t>τεχνικεσ</a:t>
            </a:r>
            <a:endParaRPr lang="el-GR" dirty="0">
              <a:latin typeface="Comic Sans MS" pitchFamily="66" charset="0"/>
            </a:endParaRPr>
          </a:p>
        </p:txBody>
      </p:sp>
      <p:pic>
        <p:nvPicPr>
          <p:cNvPr id="23554" name="Picture 2" descr="C:\Users\Goneis\Desktop\σεμιναριο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57905"/>
            <a:ext cx="3600400" cy="2399087"/>
          </a:xfrm>
          <a:prstGeom prst="rect">
            <a:avLst/>
          </a:prstGeom>
          <a:noFill/>
        </p:spPr>
      </p:pic>
      <p:pic>
        <p:nvPicPr>
          <p:cNvPr id="23555" name="Picture 3" descr="C:\Users\Goneis\Desktop\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836712"/>
            <a:ext cx="4191000" cy="2592288"/>
          </a:xfrm>
          <a:prstGeom prst="rect">
            <a:avLst/>
          </a:prstGeom>
          <a:noFill/>
        </p:spPr>
      </p:pic>
      <p:sp>
        <p:nvSpPr>
          <p:cNvPr id="6" name="5 - Ορθογώνιο"/>
          <p:cNvSpPr/>
          <p:nvPr/>
        </p:nvSpPr>
        <p:spPr>
          <a:xfrm>
            <a:off x="755576" y="3429000"/>
            <a:ext cx="8136904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>
                <a:latin typeface="Comic Sans MS" pitchFamily="66" charset="0"/>
              </a:rPr>
              <a:t>εισήγηση, συζήτηση, ομάδες εργασίας, κατασκευή χάρτη εννοιών, εργαστηριακή άσκηση, μελέτη περίπτωσης, παιχνίδι ρόλων, καταιγισμός ιδεών, </a:t>
            </a:r>
            <a:r>
              <a:rPr lang="el-GR" sz="2800" b="1" dirty="0" smtClean="0">
                <a:latin typeface="Comic Sans MS" pitchFamily="66" charset="0"/>
              </a:rPr>
              <a:t> </a:t>
            </a:r>
            <a:r>
              <a:rPr lang="el-GR" sz="2800" dirty="0" smtClean="0">
                <a:latin typeface="Comic Sans MS" pitchFamily="66" charset="0"/>
              </a:rPr>
              <a:t>επίλυση προβλήματος, εκπαιδευτική επίσκεψη, επίσκεψη μελέτης, αξιοποίηση των Τ.Π.Ε. στη διδασκαλία (χρήση διαδραστικού πίνακα, ηλεκτρονικού βιβλίου, ψηφιακού εκπαιδευτικού υλικού, τεστ, …….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03000"/>
          </a:xfrm>
        </p:spPr>
        <p:txBody>
          <a:bodyPr/>
          <a:lstStyle/>
          <a:p>
            <a:pPr algn="ctr"/>
            <a:r>
              <a:rPr lang="el-GR" dirty="0" smtClean="0">
                <a:latin typeface="Comic Sans MS" pitchFamily="66" charset="0"/>
              </a:rPr>
              <a:t>Δεν </a:t>
            </a:r>
            <a:r>
              <a:rPr lang="el-GR" dirty="0" err="1" smtClean="0">
                <a:latin typeface="Comic Sans MS" pitchFamily="66" charset="0"/>
              </a:rPr>
              <a:t>ξεχνω</a:t>
            </a:r>
            <a:r>
              <a:rPr lang="el-GR" dirty="0" smtClean="0">
                <a:latin typeface="Comic Sans MS" pitchFamily="66" charset="0"/>
              </a:rPr>
              <a:t> να </a:t>
            </a:r>
            <a:r>
              <a:rPr lang="el-GR" dirty="0" err="1" smtClean="0">
                <a:latin typeface="Comic Sans MS" pitchFamily="66" charset="0"/>
              </a:rPr>
              <a:t>οργανωσω</a:t>
            </a:r>
            <a:r>
              <a:rPr lang="el-GR" dirty="0" smtClean="0">
                <a:latin typeface="Comic Sans MS" pitchFamily="66" charset="0"/>
              </a:rPr>
              <a:t> την </a:t>
            </a:r>
            <a:r>
              <a:rPr lang="el-GR" dirty="0" err="1" smtClean="0">
                <a:latin typeface="Comic Sans MS" pitchFamily="66" charset="0"/>
              </a:rPr>
              <a:t>εναρκτηρια</a:t>
            </a:r>
            <a:r>
              <a:rPr lang="el-GR" dirty="0" smtClean="0">
                <a:latin typeface="Comic Sans MS" pitchFamily="66" charset="0"/>
              </a:rPr>
              <a:t> </a:t>
            </a:r>
            <a:r>
              <a:rPr lang="el-GR" dirty="0" err="1" smtClean="0">
                <a:latin typeface="Comic Sans MS" pitchFamily="66" charset="0"/>
              </a:rPr>
              <a:t>συναντηση</a:t>
            </a:r>
            <a:endParaRPr lang="el-GR" dirty="0">
              <a:latin typeface="Comic Sans MS" pitchFamily="66" charset="0"/>
            </a:endParaRPr>
          </a:p>
        </p:txBody>
      </p:sp>
      <p:pic>
        <p:nvPicPr>
          <p:cNvPr id="5122" name="Picture 2" descr="http://www.culturenow.gr/contentfiles_2014/themata/dromosdhmiourgou-shant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268760"/>
            <a:ext cx="4762500" cy="3486151"/>
          </a:xfrm>
          <a:prstGeom prst="rect">
            <a:avLst/>
          </a:prstGeom>
          <a:noFill/>
        </p:spPr>
      </p:pic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827584" y="1100628"/>
            <a:ext cx="7516316" cy="5424716"/>
          </a:xfrm>
        </p:spPr>
        <p:txBody>
          <a:bodyPr>
            <a:normAutofit lnSpcReduction="10000"/>
          </a:bodyPr>
          <a:lstStyle/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sz="2400" dirty="0" smtClean="0"/>
              <a:t>συμπλήρωση των προτεινόμενων ερωτηματολογίων, </a:t>
            </a:r>
            <a:r>
              <a:rPr lang="el-GR" sz="2400" dirty="0" err="1" smtClean="0"/>
              <a:t>αλληλοπαρουσίαση</a:t>
            </a:r>
            <a:r>
              <a:rPr lang="el-GR" sz="2400" dirty="0" smtClean="0"/>
              <a:t>,  γνωριμία με το προφίλ των μαθητών, το γνωστικό τους επίπεδο, τις δυσκολίες τους  στο μάθημα,  μαθησιακό συμβόλαιο.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0093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ξεκινημα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6072788"/>
          </a:xfrm>
        </p:spPr>
        <p:txBody>
          <a:bodyPr>
            <a:normAutofit fontScale="40000" lnSpcReduction="20000"/>
          </a:bodyPr>
          <a:lstStyle/>
          <a:p>
            <a:r>
              <a:rPr lang="el-GR" sz="3400" dirty="0"/>
              <a:t>Ερωτηματολόγιο 2015-16</a:t>
            </a:r>
          </a:p>
          <a:p>
            <a:endParaRPr lang="el-GR" sz="3400" dirty="0"/>
          </a:p>
          <a:p>
            <a:r>
              <a:rPr lang="el-GR" sz="3400" dirty="0"/>
              <a:t>Ονομάζομαι…………………………………………………………………………………………………………</a:t>
            </a:r>
          </a:p>
          <a:p>
            <a:endParaRPr lang="el-GR" sz="3400" dirty="0"/>
          </a:p>
          <a:p>
            <a:r>
              <a:rPr lang="el-GR" sz="3400" dirty="0"/>
              <a:t>Όταν δε διαβάζω για το σχολείο ή για το φροντιστήριο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</a:t>
            </a:r>
          </a:p>
          <a:p>
            <a:endParaRPr lang="el-GR" sz="3400" dirty="0"/>
          </a:p>
          <a:p>
            <a:r>
              <a:rPr lang="el-GR" sz="3400" dirty="0"/>
              <a:t>Η  ταινία  που έχω δει πάνω από τρεις φορές είναι έχει τίτλο «                                «  η υπόθεσή της……………………………………………………………………………………………………………….. 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  <a:p>
            <a:endParaRPr lang="el-GR" sz="3400" dirty="0"/>
          </a:p>
          <a:p>
            <a:r>
              <a:rPr lang="el-GR" sz="3400" dirty="0"/>
              <a:t>Το  τραγούδι  που ακούω συνέχεια είναι το «                                                   « από τον (την/τους) και μου αρέσει γιατί…………………………………………………………………………………</a:t>
            </a:r>
          </a:p>
          <a:p>
            <a:r>
              <a:rPr lang="el-GR" sz="3400" dirty="0"/>
              <a:t>……………………………………………………………………………………………………………………………………………</a:t>
            </a:r>
          </a:p>
          <a:p>
            <a:r>
              <a:rPr lang="el-GR" sz="3400" dirty="0" smtClean="0"/>
              <a:t>Δύο λόγους για τους οποίους μου αρέσει η……………..</a:t>
            </a:r>
            <a:endParaRPr lang="el-GR" sz="3400" dirty="0"/>
          </a:p>
          <a:p>
            <a:r>
              <a:rPr lang="el-GR" sz="3400" dirty="0" smtClean="0"/>
              <a:t>Α…………………………………………………………………………………………………………………………………………..</a:t>
            </a:r>
            <a:endParaRPr lang="el-GR" sz="3400" dirty="0"/>
          </a:p>
          <a:p>
            <a:r>
              <a:rPr lang="el-GR" sz="3200" dirty="0" smtClean="0"/>
              <a:t>Β.…………………………………………………………………………………………………………..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335266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Ερωτηματολογιο</a:t>
            </a:r>
            <a:r>
              <a:rPr lang="el-GR" dirty="0" smtClean="0"/>
              <a:t> ( </a:t>
            </a:r>
            <a:r>
              <a:rPr lang="el-GR" dirty="0" err="1" smtClean="0"/>
              <a:t>συνεχεια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496724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Δύο λόγους για τους οποίους με δυσκολεύει η….</a:t>
            </a:r>
          </a:p>
          <a:p>
            <a:r>
              <a:rPr lang="el-GR" dirty="0" smtClean="0"/>
              <a:t>Α…………………………………………………………………………………………………………….</a:t>
            </a:r>
          </a:p>
          <a:p>
            <a:r>
              <a:rPr lang="el-GR" dirty="0" smtClean="0"/>
              <a:t>Β……………………………………………………………………………………………………………</a:t>
            </a:r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Τα </a:t>
            </a:r>
            <a:r>
              <a:rPr lang="el-GR" dirty="0"/>
              <a:t>τέσσερα πράγματα που με ενοχλούν στο σχολείο είναι : (δυο για την ώρα διδασκαλίας /δυο γενικά για το σχολείο)</a:t>
            </a:r>
          </a:p>
          <a:p>
            <a:r>
              <a:rPr lang="el-GR" dirty="0"/>
              <a:t>Α…………………………………………………………………………………………………………………..</a:t>
            </a:r>
          </a:p>
          <a:p>
            <a:r>
              <a:rPr lang="el-GR" dirty="0"/>
              <a:t>Β…………………………………………………………………………………………………………………..</a:t>
            </a:r>
          </a:p>
          <a:p>
            <a:r>
              <a:rPr lang="el-GR" dirty="0"/>
              <a:t>Γ………………………………………………………………………………………………………………………</a:t>
            </a:r>
          </a:p>
          <a:p>
            <a:r>
              <a:rPr lang="el-GR" dirty="0"/>
              <a:t>Δ……………………………………………………………………………………………………………………..</a:t>
            </a:r>
          </a:p>
          <a:p>
            <a:r>
              <a:rPr lang="el-GR" dirty="0"/>
              <a:t>Οι τρεις αλλαγές που νομίζω ότι θα έκαναν το  σχολείο μου  καλύτερο είναι ( είτε ως κτήριο είτε ως λειτουργία)</a:t>
            </a:r>
          </a:p>
          <a:p>
            <a:r>
              <a:rPr lang="el-GR" dirty="0"/>
              <a:t>1…………………………………………………………………………………………………………………………….</a:t>
            </a:r>
          </a:p>
          <a:p>
            <a:r>
              <a:rPr lang="el-GR" dirty="0"/>
              <a:t>2………………………………………………………………………………………………………………………………</a:t>
            </a:r>
          </a:p>
          <a:p>
            <a:r>
              <a:rPr lang="el-GR" dirty="0"/>
              <a:t>3…………………………………………………………………………………………………………………………….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3970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Γωνίες">
  <a:themeElements>
    <a:clrScheme name="Γωνίες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Γωνίες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Γωνίε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147</TotalTime>
  <Words>292</Words>
  <Application>Microsoft Office PowerPoint</Application>
  <PresentationFormat>Προβολή στην οθόνη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Γωνίες</vt:lpstr>
      <vt:lpstr>Προγραμματισμοσ εκπαιδευτικου εργου 2015-16</vt:lpstr>
      <vt:lpstr>Ξεκινημα σχολικησ χρονιασ </vt:lpstr>
      <vt:lpstr>Ετησιοσ, τριμηνιαιοσ, εβδομαδιαιοσ, ωριαιοσ</vt:lpstr>
      <vt:lpstr>ΤΙ ΠΑΙΡΝΩ ΥΠΌΨΗ ΜΟΥ</vt:lpstr>
      <vt:lpstr>Εργαλεια : ΑΠΣ, Βιβλια καθηγητη, υπουργικεσ αποφασεισ (οδηγιεσ), διαδικτυο, διδακτικεσ τεχνικεσ</vt:lpstr>
      <vt:lpstr>Διδακτικεσ τεχνικεσ</vt:lpstr>
      <vt:lpstr>Δεν ξεχνω να οργανωσω την εναρκτηρια συναντηση</vt:lpstr>
      <vt:lpstr>ξεκινημα</vt:lpstr>
      <vt:lpstr>Ερωτηματολογιο ( συνεχεια)</vt:lpstr>
      <vt:lpstr>ΑΣ χωριστούμε σε ομαδεσ και αΣ μιλησουμε πρακτικα για προγραμματισμο μαθηματοσ το 1ο τριμηνο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Προγραμματισμοσ εκπαιδευτικου εργου 2015-</dc:title>
  <dc:creator>user</dc:creator>
  <cp:lastModifiedBy>OWNER</cp:lastModifiedBy>
  <cp:revision>22</cp:revision>
  <dcterms:created xsi:type="dcterms:W3CDTF">2015-09-07T19:40:34Z</dcterms:created>
  <dcterms:modified xsi:type="dcterms:W3CDTF">2015-09-11T05:37:11Z</dcterms:modified>
</cp:coreProperties>
</file>